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1275" r:id="rId2"/>
    <p:sldId id="1133" r:id="rId3"/>
    <p:sldId id="1276" r:id="rId4"/>
    <p:sldId id="258" r:id="rId5"/>
    <p:sldId id="958" r:id="rId6"/>
    <p:sldId id="1307" r:id="rId7"/>
    <p:sldId id="1309" r:id="rId8"/>
    <p:sldId id="1294" r:id="rId9"/>
    <p:sldId id="1296" r:id="rId10"/>
    <p:sldId id="1295" r:id="rId11"/>
    <p:sldId id="1308" r:id="rId12"/>
    <p:sldId id="1112" r:id="rId13"/>
    <p:sldId id="1279" r:id="rId14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5117"/>
    <a:srgbClr val="100F0D"/>
    <a:srgbClr val="FFE1E1"/>
    <a:srgbClr val="860000"/>
    <a:srgbClr val="FF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8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40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18DE4-91D7-4C2A-9BE2-98D5C5F959AB}" type="datetimeFigureOut">
              <a:rPr lang="es-CL" smtClean="0"/>
              <a:t>04-09-2022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16C438-D73F-4EBA-9AB5-CA549CAF4D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74754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971987-BDE2-4D20-B46A-B8C422F795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D5CBC38-F8B4-4523-9BF9-43E6D7E32B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D674AE-1575-4ED7-B04B-399CEE6C7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A75C-86E7-49E3-A545-746C6494F017}" type="datetimeFigureOut">
              <a:rPr lang="es-CL" smtClean="0"/>
              <a:t>04-09-2022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F8CDC5-93D5-4D7D-8999-25F65BD52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06C231-547A-4EBC-9C3C-1AC218DFD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1E61-5891-48BD-AC2E-7A82C62186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0313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C22295-4298-4836-BCC1-9371283D4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37CC6B1-B6D5-4A9D-B3F6-B933DFF309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403D79-AE88-45B8-98CB-B53D82CA6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A75C-86E7-49E3-A545-746C6494F017}" type="datetimeFigureOut">
              <a:rPr lang="es-CL" smtClean="0"/>
              <a:t>04-09-2022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79B176-3336-4CB7-9CC8-5D53DFF8E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AC2DBC-09C1-4E96-865E-57DD3A30D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1E61-5891-48BD-AC2E-7A82C62186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87855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4A0DBA8-C97D-47EA-94C3-FCD2B076A5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2546591-E47F-46E1-B629-3B9470AF58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75BB08-A935-48BE-B5CB-3EEA22F70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A75C-86E7-49E3-A545-746C6494F017}" type="datetimeFigureOut">
              <a:rPr lang="es-CL" smtClean="0"/>
              <a:t>04-09-2022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F0B351-3A3E-49E9-BCB2-0C90D550A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975632-649F-4137-BA5B-1DA5269EC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1E61-5891-48BD-AC2E-7A82C62186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51354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Título, imágenes prediseñada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imágenes prediseñadas"/>
          <p:cNvSpPr>
            <a:spLocks noGrp="1"/>
          </p:cNvSpPr>
          <p:nvPr>
            <p:ph type="clipArt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4F2E83FF-F4ED-43F9-9C8D-4F9A69D3C9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CD31AC28-E979-42DF-9C83-42A7C10380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1BA5EAA8-A4DA-4F26-BC4B-A9199D03C8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24DD-1A50-4C5F-96EC-1A2ADC7E25CE}" type="slidenum">
              <a:rPr lang="en-US" altLang="es-EC"/>
              <a:pPr>
                <a:defRPr/>
              </a:pPr>
              <a:t>‹Nº›</a:t>
            </a:fld>
            <a:endParaRPr lang="en-US" altLang="es-EC"/>
          </a:p>
        </p:txBody>
      </p:sp>
    </p:spTree>
    <p:extLst>
      <p:ext uri="{BB962C8B-B14F-4D97-AF65-F5344CB8AC3E}">
        <p14:creationId xmlns:p14="http://schemas.microsoft.com/office/powerpoint/2010/main" val="1635204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97BCB6-AABC-4D43-AB9B-34364C614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266C05-B290-4958-B595-CFDBD115C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E58AF8-C1BC-41B6-A307-4271D7BD2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A75C-86E7-49E3-A545-746C6494F017}" type="datetimeFigureOut">
              <a:rPr lang="es-CL" smtClean="0"/>
              <a:t>04-09-2022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098813-B95E-4602-8064-7ACBA278B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E20BE0-5FD5-46E3-AF9D-F92940ECC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1E61-5891-48BD-AC2E-7A82C62186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4024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F4ACCE-F42A-48C2-BB67-C9518A0C8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C300354-8E74-46EC-BB5F-37F0483B5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FBEBAA-6803-4077-B64A-7DBB9951F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A75C-86E7-49E3-A545-746C6494F017}" type="datetimeFigureOut">
              <a:rPr lang="es-CL" smtClean="0"/>
              <a:t>04-09-2022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297A70-9C02-4D32-ADBC-65DD76032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7549BA-0483-4B11-8A17-A4809E41C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1E61-5891-48BD-AC2E-7A82C62186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98217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46E583-C0F5-4617-BF91-6A7A18D54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062F7D-5D3D-46C2-ADAE-FDE3DB81CA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E7975B0-672E-4D7D-85F7-8010C81309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7EEFE6-FBC7-4D25-8407-77268FEB2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A75C-86E7-49E3-A545-746C6494F017}" type="datetimeFigureOut">
              <a:rPr lang="es-CL" smtClean="0"/>
              <a:t>04-09-2022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B63D0AF-3570-4FE4-90DE-D1F485DE4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92AD7E9-440F-4781-A622-DD3CFFF24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1E61-5891-48BD-AC2E-7A82C62186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328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EF04A1-56DF-49CB-84B6-B1B69ED1A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7E269DF-1B9D-4A41-B909-A0A7B100D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BAD8964-21B3-4E90-9541-C0576D2C7E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FED8490-6C52-45E5-8C27-30F06EE6C9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F3D3CEC-2C17-4F46-9A25-A810DBBB8E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CF48D49-F867-48F4-BA6E-782E9D544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A75C-86E7-49E3-A545-746C6494F017}" type="datetimeFigureOut">
              <a:rPr lang="es-CL" smtClean="0"/>
              <a:t>04-09-2022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AC29DEA-BF74-4E7F-9FDD-72F390B8A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CB193EE-7F8C-4E38-9EC4-7A263E208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1E61-5891-48BD-AC2E-7A82C62186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20232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4EAD40-D484-4628-9EF9-24AD2139B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85C7A9-55AF-419A-9F0F-0A2B5F0BB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A75C-86E7-49E3-A545-746C6494F017}" type="datetimeFigureOut">
              <a:rPr lang="es-CL" smtClean="0"/>
              <a:t>04-09-2022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B28F1B9-928F-4056-AE21-08E3A4C8D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25D6BA8-3856-4CB1-A96F-3BE6736FD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1E61-5891-48BD-AC2E-7A82C62186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27907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1BD5092-0132-4438-A3AA-2AF61D659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A75C-86E7-49E3-A545-746C6494F017}" type="datetimeFigureOut">
              <a:rPr lang="es-CL" smtClean="0"/>
              <a:t>04-09-2022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CF11D73-FC92-4CBD-960B-191E11D4F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00EB5E7-D757-441E-9D37-80C889A78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1E61-5891-48BD-AC2E-7A82C62186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67849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1E52B4-538D-4F60-B157-FF5EDE949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B76A50-0AC0-4227-B534-84F2EF6C4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0FAA588-3CCC-4BA2-BBA6-754D66CFB0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0A5B8F4-374E-4348-8A3C-8ADDCD614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A75C-86E7-49E3-A545-746C6494F017}" type="datetimeFigureOut">
              <a:rPr lang="es-CL" smtClean="0"/>
              <a:t>04-09-2022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2A355E7-B627-4F5F-8AA3-3A975CF20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45F9DD1-4E8E-4F2D-A7FC-C12B923FF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1E61-5891-48BD-AC2E-7A82C62186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0841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5A0B03-851C-4EED-8F92-14196E43C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C3AC504-9BF9-4C5E-9AF1-9AF0555A26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CAE9B88-18F8-474A-9E2C-F36D4F3B5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893F911-5C49-4FEE-B3EC-D0A3E0B47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A75C-86E7-49E3-A545-746C6494F017}" type="datetimeFigureOut">
              <a:rPr lang="es-CL" smtClean="0"/>
              <a:t>04-09-2022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EBB6151-CB01-4CC3-BD87-58ED06FF3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679798-B4A6-4F49-B63E-4F35FF42D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1E61-5891-48BD-AC2E-7A82C62186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67180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4048E5C-8E34-4F89-9911-D3FC3C94D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48B6E3-613A-4030-8639-82CAC31F1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92733A-220D-4494-A978-E9BF6FF34C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6A75C-86E7-49E3-A545-746C6494F017}" type="datetimeFigureOut">
              <a:rPr lang="es-CL" smtClean="0"/>
              <a:t>04-09-2022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996326-45B2-4A49-961A-9C23DAE214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9BC50B-12DB-4D24-97D1-627B0D9FF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E1E61-5891-48BD-AC2E-7A82C62186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70348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72AAFA4-2455-6132-FCE2-F0CF6BED763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42839" y="1487208"/>
            <a:ext cx="5706321" cy="3883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0019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9BB9A29-3E5B-B25D-4BBB-4A2D51FF7C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24349" y="1956287"/>
            <a:ext cx="7343301" cy="294542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spcBef>
                <a:spcPts val="1000"/>
              </a:spcBef>
              <a:buFont typeface="Arial" panose="020B0604020202020204" pitchFamily="34" charset="0"/>
            </a:pPr>
            <a:r>
              <a:rPr lang="es-EC" altLang="es-EC" sz="7200" b="1" cap="all" spc="-60" dirty="0">
                <a:solidFill>
                  <a:srgbClr val="C00000"/>
                </a:solidFill>
                <a:latin typeface="+mn-lt"/>
              </a:rPr>
              <a:t>PROGRAMA</a:t>
            </a:r>
            <a:br>
              <a:rPr lang="es-EC" altLang="es-EC" sz="7200" b="1" cap="all" spc="-60" dirty="0">
                <a:solidFill>
                  <a:srgbClr val="C00000"/>
                </a:solidFill>
                <a:latin typeface="+mn-lt"/>
              </a:rPr>
            </a:br>
            <a:r>
              <a:rPr lang="es-EC" altLang="es-EC" sz="7200" b="1" cap="all" spc="-60" dirty="0">
                <a:solidFill>
                  <a:srgbClr val="C00000"/>
                </a:solidFill>
                <a:latin typeface="+mn-lt"/>
              </a:rPr>
              <a:t>100%</a:t>
            </a:r>
            <a:br>
              <a:rPr lang="es-EC" altLang="es-EC" sz="7200" b="1" cap="all" spc="-60" dirty="0">
                <a:solidFill>
                  <a:srgbClr val="C00000"/>
                </a:solidFill>
                <a:latin typeface="+mn-lt"/>
              </a:rPr>
            </a:br>
            <a:r>
              <a:rPr lang="es-EC" altLang="es-EC" sz="7200" b="1" cap="all" spc="-60" dirty="0">
                <a:solidFill>
                  <a:srgbClr val="C00000"/>
                </a:solidFill>
                <a:latin typeface="+mn-lt"/>
              </a:rPr>
              <a:t>GRATUITO</a:t>
            </a:r>
          </a:p>
        </p:txBody>
      </p:sp>
    </p:spTree>
    <p:extLst>
      <p:ext uri="{BB962C8B-B14F-4D97-AF65-F5344CB8AC3E}">
        <p14:creationId xmlns:p14="http://schemas.microsoft.com/office/powerpoint/2010/main" val="1298752435"/>
      </p:ext>
    </p:extLst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9BB9A29-3E5B-B25D-4BBB-4A2D51FF7C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24349" y="2787488"/>
            <a:ext cx="7343301" cy="128302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spcBef>
                <a:spcPts val="1000"/>
              </a:spcBef>
              <a:buFont typeface="Arial" panose="020B0604020202020204" pitchFamily="34" charset="0"/>
            </a:pPr>
            <a:r>
              <a:rPr lang="es-EC" altLang="es-EC" sz="7200" b="1" cap="all" spc="-60" dirty="0">
                <a:solidFill>
                  <a:srgbClr val="C00000"/>
                </a:solidFill>
                <a:latin typeface="+mn-lt"/>
              </a:rPr>
              <a:t>Bienvenidos…!!!</a:t>
            </a:r>
          </a:p>
        </p:txBody>
      </p:sp>
    </p:spTree>
    <p:extLst>
      <p:ext uri="{BB962C8B-B14F-4D97-AF65-F5344CB8AC3E}">
        <p14:creationId xmlns:p14="http://schemas.microsoft.com/office/powerpoint/2010/main" val="562723386"/>
      </p:ext>
    </p:extLst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0F3A18BF-EB4B-4DDF-9E91-B51389EED0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59891" y="5033257"/>
            <a:ext cx="2580014" cy="68236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s-EC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Síguenos…!!!</a:t>
            </a:r>
          </a:p>
        </p:txBody>
      </p:sp>
      <p:pic>
        <p:nvPicPr>
          <p:cNvPr id="64514" name="Picture 2">
            <a:extLst>
              <a:ext uri="{FF2B5EF4-FFF2-40B4-BE49-F238E27FC236}">
                <a16:creationId xmlns:a16="http://schemas.microsoft.com/office/drawing/2014/main" id="{07B5F7A5-EAC8-4B4B-B13D-8427D470FB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0900" y="869950"/>
            <a:ext cx="7532297" cy="511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8D44A146-B52E-4B6E-ACDB-3A4F69AD6D7C}"/>
              </a:ext>
            </a:extLst>
          </p:cNvPr>
          <p:cNvSpPr txBox="1">
            <a:spLocks noChangeArrowheads="1"/>
          </p:cNvSpPr>
          <p:nvPr/>
        </p:nvSpPr>
        <p:spPr>
          <a:xfrm>
            <a:off x="7124701" y="488925"/>
            <a:ext cx="4982226" cy="762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C" sz="4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www.detlautaro.com</a:t>
            </a:r>
          </a:p>
        </p:txBody>
      </p:sp>
    </p:spTree>
    <p:extLst>
      <p:ext uri="{BB962C8B-B14F-4D97-AF65-F5344CB8AC3E}">
        <p14:creationId xmlns:p14="http://schemas.microsoft.com/office/powerpoint/2010/main" val="1062063557"/>
      </p:ext>
    </p:extLst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72AAFA4-2455-6132-FCE2-F0CF6BED763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42839" y="1487208"/>
            <a:ext cx="5706321" cy="3883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47800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6791050C-2837-4F22-864A-5FD3EFDDF9AE}"/>
              </a:ext>
            </a:extLst>
          </p:cNvPr>
          <p:cNvSpPr/>
          <p:nvPr/>
        </p:nvSpPr>
        <p:spPr>
          <a:xfrm>
            <a:off x="1" y="1"/>
            <a:ext cx="12191999" cy="885824"/>
          </a:xfrm>
          <a:prstGeom prst="rect">
            <a:avLst/>
          </a:prstGeom>
          <a:solidFill>
            <a:srgbClr val="002060"/>
          </a:solidFill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8BCE562E-1727-4E3C-BBCA-80F156D7C7C5}"/>
              </a:ext>
            </a:extLst>
          </p:cNvPr>
          <p:cNvCxnSpPr>
            <a:cxnSpLocks/>
          </p:cNvCxnSpPr>
          <p:nvPr/>
        </p:nvCxnSpPr>
        <p:spPr>
          <a:xfrm>
            <a:off x="0" y="745148"/>
            <a:ext cx="12192000" cy="0"/>
          </a:xfrm>
          <a:prstGeom prst="line">
            <a:avLst/>
          </a:prstGeom>
          <a:ln w="38100"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ítulo 1">
            <a:extLst>
              <a:ext uri="{FF2B5EF4-FFF2-40B4-BE49-F238E27FC236}">
                <a16:creationId xmlns:a16="http://schemas.microsoft.com/office/drawing/2014/main" id="{9B6929FD-3A47-470D-A8FD-30ED126D5884}"/>
              </a:ext>
            </a:extLst>
          </p:cNvPr>
          <p:cNvSpPr txBox="1">
            <a:spLocks/>
          </p:cNvSpPr>
          <p:nvPr/>
        </p:nvSpPr>
        <p:spPr>
          <a:xfrm>
            <a:off x="133350" y="149657"/>
            <a:ext cx="11925299" cy="45492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nada MN"/>
                <a:cs typeface="Kannada MN"/>
              </a:rPr>
              <a:t>DET Lautaro Internacional                                                                </a:t>
            </a:r>
            <a:r>
              <a:rPr lang="es-MX" sz="2400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nada MN"/>
                <a:cs typeface="Kannada MN"/>
              </a:rPr>
              <a:t>www.detlautaro.com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4A62D06-A9AC-4AF8-8171-2CEB9FF4A6C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31122" y="1846037"/>
            <a:ext cx="3320220" cy="2299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804A918A-CA07-48D4-86DA-B368F5C42512}"/>
              </a:ext>
            </a:extLst>
          </p:cNvPr>
          <p:cNvSpPr txBox="1">
            <a:spLocks/>
          </p:cNvSpPr>
          <p:nvPr/>
        </p:nvSpPr>
        <p:spPr>
          <a:xfrm>
            <a:off x="634513" y="4642275"/>
            <a:ext cx="11113438" cy="122708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 - 0</a:t>
            </a:r>
          </a:p>
          <a:p>
            <a:r>
              <a:rPr lang="es-MX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Presentación del Curso CBI 2022</a:t>
            </a:r>
          </a:p>
        </p:txBody>
      </p:sp>
    </p:spTree>
    <p:extLst>
      <p:ext uri="{BB962C8B-B14F-4D97-AF65-F5344CB8AC3E}">
        <p14:creationId xmlns:p14="http://schemas.microsoft.com/office/powerpoint/2010/main" val="3730957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Resultado de imagen para atencion">
            <a:extLst>
              <a:ext uri="{FF2B5EF4-FFF2-40B4-BE49-F238E27FC236}">
                <a16:creationId xmlns:a16="http://schemas.microsoft.com/office/drawing/2014/main" id="{AB00300B-C0CD-4607-8B45-1F46E2C96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179" y="950990"/>
            <a:ext cx="1162905" cy="101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Resultado de imagen para via de evacuacion">
            <a:extLst>
              <a:ext uri="{FF2B5EF4-FFF2-40B4-BE49-F238E27FC236}">
                <a16:creationId xmlns:a16="http://schemas.microsoft.com/office/drawing/2014/main" id="{BD3CB4C1-FF20-487B-A38D-D734E8D21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2807">
            <a:off x="1219290" y="3397819"/>
            <a:ext cx="1871620" cy="2018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Resultado de imagen para indicaciones de evacuacion">
            <a:extLst>
              <a:ext uri="{FF2B5EF4-FFF2-40B4-BE49-F238E27FC236}">
                <a16:creationId xmlns:a16="http://schemas.microsoft.com/office/drawing/2014/main" id="{395A5DFE-0374-4339-910F-20070C706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2807">
            <a:off x="8994232" y="3500623"/>
            <a:ext cx="1813315" cy="18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Resultado de imagen para seguridad y evacuacion">
            <a:extLst>
              <a:ext uri="{FF2B5EF4-FFF2-40B4-BE49-F238E27FC236}">
                <a16:creationId xmlns:a16="http://schemas.microsoft.com/office/drawing/2014/main" id="{3CD840EE-7AD6-43F2-A7FA-9A3DCEC81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2807">
            <a:off x="3932646" y="3361411"/>
            <a:ext cx="1637667" cy="2313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Resultado de imagen para seguridad y evacuacion">
            <a:extLst>
              <a:ext uri="{FF2B5EF4-FFF2-40B4-BE49-F238E27FC236}">
                <a16:creationId xmlns:a16="http://schemas.microsoft.com/office/drawing/2014/main" id="{8CEC0D98-E97D-4B93-914E-BFEE40772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2807">
            <a:off x="6454658" y="3361412"/>
            <a:ext cx="1726249" cy="2313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1 Título">
            <a:extLst>
              <a:ext uri="{FF2B5EF4-FFF2-40B4-BE49-F238E27FC236}">
                <a16:creationId xmlns:a16="http://schemas.microsoft.com/office/drawing/2014/main" id="{8C391DF6-BC64-4784-A64E-502BD8B01ADE}"/>
              </a:ext>
            </a:extLst>
          </p:cNvPr>
          <p:cNvSpPr txBox="1">
            <a:spLocks/>
          </p:cNvSpPr>
          <p:nvPr/>
        </p:nvSpPr>
        <p:spPr bwMode="auto">
          <a:xfrm>
            <a:off x="1510102" y="2120067"/>
            <a:ext cx="9509109" cy="70788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defRPr>
            </a:lvl1pPr>
          </a:lstStyle>
          <a:p>
            <a:pPr algn="ctr"/>
            <a:r>
              <a:rPr lang="es-EC" sz="4000" dirty="0">
                <a:solidFill>
                  <a:srgbClr val="00B050"/>
                </a:solidFill>
              </a:rPr>
              <a:t>INSTRUCCIONES DE SEGURIDAD</a:t>
            </a:r>
          </a:p>
        </p:txBody>
      </p:sp>
    </p:spTree>
    <p:extLst>
      <p:ext uri="{BB962C8B-B14F-4D97-AF65-F5344CB8AC3E}">
        <p14:creationId xmlns:p14="http://schemas.microsoft.com/office/powerpoint/2010/main" val="1089097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77E36318-C244-4E9C-AEFA-74224CB94443}"/>
              </a:ext>
            </a:extLst>
          </p:cNvPr>
          <p:cNvSpPr txBox="1"/>
          <p:nvPr/>
        </p:nvSpPr>
        <p:spPr>
          <a:xfrm rot="16200000">
            <a:off x="9357345" y="2493442"/>
            <a:ext cx="50710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dirty="0">
                <a:solidFill>
                  <a:schemeClr val="bg1"/>
                </a:solidFill>
              </a:rPr>
              <a:t>Benemérita y Centenaria Compañía de Bomberos Garibaldi 7</a:t>
            </a:r>
            <a:endParaRPr lang="es-PE" sz="1500" b="1" dirty="0">
              <a:solidFill>
                <a:schemeClr val="bg1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F0085C2C-0CC2-781B-0E28-3552A5076FE0}"/>
              </a:ext>
            </a:extLst>
          </p:cNvPr>
          <p:cNvSpPr/>
          <p:nvPr/>
        </p:nvSpPr>
        <p:spPr>
          <a:xfrm>
            <a:off x="1090189" y="4959729"/>
            <a:ext cx="52656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i="1" dirty="0">
                <a:solidFill>
                  <a:srgbClr val="FF0000"/>
                </a:solidFill>
              </a:rPr>
              <a:t>www.pirolisis.com/cv</a:t>
            </a:r>
            <a:endParaRPr lang="es-CL" sz="2400" i="1" dirty="0">
              <a:solidFill>
                <a:srgbClr val="FF0000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F0F6DB5-71F9-D02D-F9F3-728A6B38A266}"/>
              </a:ext>
            </a:extLst>
          </p:cNvPr>
          <p:cNvSpPr/>
          <p:nvPr/>
        </p:nvSpPr>
        <p:spPr>
          <a:xfrm>
            <a:off x="937564" y="4190641"/>
            <a:ext cx="63017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Mgs. Heriberto Moreira Cornejo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62BBEE4-4207-5F41-EF64-66113C28DE5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86948" y="2123244"/>
            <a:ext cx="1967267" cy="1318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n 12" descr="Una persona sentado en una banca de madera&#10;&#10;Descripción generada automáticamente con confianza baja">
            <a:extLst>
              <a:ext uri="{FF2B5EF4-FFF2-40B4-BE49-F238E27FC236}">
                <a16:creationId xmlns:a16="http://schemas.microsoft.com/office/drawing/2014/main" id="{D5C0E87F-23E7-A550-4B35-EA22FD1816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38" b="97649" l="0" r="95276">
                        <a14:foregroundMark x1="53018" y1="7837" x2="77953" y2="34169"/>
                        <a14:foregroundMark x1="85302" y1="44984" x2="84777" y2="63323"/>
                        <a14:foregroundMark x1="84777" y1="63323" x2="31234" y2="69436"/>
                        <a14:foregroundMark x1="31234" y1="69436" x2="29396" y2="50784"/>
                        <a14:foregroundMark x1="10761" y1="56426" x2="20210" y2="57680"/>
                        <a14:foregroundMark x1="10761" y1="59091" x2="12598" y2="59718"/>
                        <a14:foregroundMark x1="6037" y1="57524" x2="9974" y2="58777"/>
                        <a14:foregroundMark x1="5774" y1="54702" x2="5774" y2="54702"/>
                        <a14:foregroundMark x1="4462" y1="56270" x2="4462" y2="56270"/>
                        <a14:foregroundMark x1="66404" y1="9875" x2="67192" y2="7524"/>
                        <a14:foregroundMark x1="65354" y1="5486" x2="67454" y2="2038"/>
                        <a14:foregroundMark x1="49081" y1="64734" x2="43307" y2="63480"/>
                        <a14:foregroundMark x1="73753" y1="36834" x2="82415" y2="41066"/>
                        <a14:foregroundMark x1="85039" y1="32915" x2="85039" y2="41693"/>
                        <a14:foregroundMark x1="87664" y1="35580" x2="91601" y2="63950"/>
                        <a14:foregroundMark x1="86614" y1="69122" x2="86352" y2="78840"/>
                        <a14:foregroundMark x1="87927" y1="93730" x2="93176" y2="70219"/>
                        <a14:foregroundMark x1="54513" y1="79902" x2="50131" y2="74295"/>
                        <a14:foregroundMark x1="55535" y1="81209" x2="54751" y2="80206"/>
                        <a14:foregroundMark x1="59318" y1="86050" x2="55695" y2="81414"/>
                        <a14:foregroundMark x1="50131" y1="74295" x2="21260" y2="69436"/>
                        <a14:foregroundMark x1="54068" y1="85266" x2="52756" y2="87147"/>
                        <a14:foregroundMark x1="49344" y1="89342" x2="46982" y2="90596"/>
                        <a14:foregroundMark x1="55381" y1="89498" x2="50656" y2="90752"/>
                        <a14:foregroundMark x1="82152" y1="93260" x2="91339" y2="88715"/>
                        <a14:foregroundMark x1="94751" y1="92476" x2="87664" y2="95455"/>
                        <a14:foregroundMark x1="40945" y1="36207" x2="61680" y2="40125"/>
                        <a14:foregroundMark x1="61680" y1="40125" x2="70079" y2="36050"/>
                        <a14:foregroundMark x1="42257" y1="28056" x2="41995" y2="27743"/>
                        <a14:foregroundMark x1="40945" y1="27743" x2="40945" y2="27743"/>
                        <a14:foregroundMark x1="41732" y1="26646" x2="41732" y2="26646"/>
                        <a14:foregroundMark x1="37795" y1="25549" x2="37795" y2="25549"/>
                        <a14:foregroundMark x1="46982" y1="23511" x2="46982" y2="23511"/>
                        <a14:foregroundMark x1="41470" y1="74765" x2="46982" y2="75549"/>
                        <a14:foregroundMark x1="37303" y1="75592" x2="39370" y2="76332"/>
                        <a14:foregroundMark x1="35433" y1="74922" x2="37217" y2="75561"/>
                        <a14:foregroundMark x1="33858" y1="75705" x2="33596" y2="76489"/>
                        <a14:foregroundMark x1="33596" y1="75705" x2="30184" y2="76332"/>
                        <a14:foregroundMark x1="28443" y1="76038" x2="29921" y2="76332"/>
                        <a14:foregroundMark x1="76903" y1="73824" x2="76903" y2="74608"/>
                        <a14:foregroundMark x1="81627" y1="88401" x2="82940" y2="94671"/>
                        <a14:foregroundMark x1="82940" y1="94671" x2="83202" y2="94828"/>
                        <a14:foregroundMark x1="84252" y1="96708" x2="93963" y2="97649"/>
                        <a14:foregroundMark x1="14436" y1="50627" x2="14961" y2="54545"/>
                        <a14:foregroundMark x1="74016" y1="12853" x2="74016" y2="12853"/>
                        <a14:foregroundMark x1="78740" y1="26489" x2="89764" y2="31661"/>
                        <a14:foregroundMark x1="89764" y1="31661" x2="89764" y2="31661"/>
                        <a14:foregroundMark x1="82415" y1="24608" x2="92126" y2="30878"/>
                        <a14:foregroundMark x1="93438" y1="32288" x2="86877" y2="26803"/>
                        <a14:foregroundMark x1="86877" y1="26803" x2="73228" y2="23041"/>
                        <a14:foregroundMark x1="83465" y1="24922" x2="90814" y2="29467"/>
                        <a14:foregroundMark x1="90289" y1="28683" x2="80315" y2="24138"/>
                        <a14:foregroundMark x1="90289" y1="28840" x2="93963" y2="36364"/>
                        <a14:foregroundMark x1="93963" y1="36364" x2="93438" y2="40752"/>
                        <a14:backgroundMark x1="32546" y1="940" x2="0" y2="37304"/>
                        <a14:backgroundMark x1="97697" y1="40934" x2="99475" y2="48276"/>
                        <a14:backgroundMark x1="96487" y1="35936" x2="96618" y2="36476"/>
                        <a14:backgroundMark x1="41995" y1="50627" x2="41995" y2="50627"/>
                        <a14:backgroundMark x1="31496" y1="81505" x2="38583" y2="90282"/>
                        <a14:backgroundMark x1="43307" y1="21944" x2="43307" y2="21944"/>
                        <a14:backgroundMark x1="34646" y1="82602" x2="41732" y2="88715"/>
                        <a14:backgroundMark x1="72703" y1="91066" x2="76640" y2="86364"/>
                        <a14:backgroundMark x1="75328" y1="83542" x2="69291" y2="89812"/>
                        <a14:backgroundMark x1="98425" y1="84953" x2="99475" y2="87461"/>
                        <a14:backgroundMark x1="99475" y1="82445" x2="99475" y2="82445"/>
                        <a14:backgroundMark x1="98950" y1="85110" x2="99475" y2="97022"/>
                        <a14:backgroundMark x1="99475" y1="97022" x2="99213" y2="97179"/>
                        <a14:backgroundMark x1="34646" y1="77900" x2="43045" y2="81661"/>
                        <a14:backgroundMark x1="43045" y1="81661" x2="40682" y2="86364"/>
                        <a14:backgroundMark x1="46719" y1="82288" x2="36483" y2="83072"/>
                        <a14:backgroundMark x1="12073" y1="61285" x2="5774" y2="60031"/>
                        <a14:backgroundMark x1="12073" y1="59875" x2="13648" y2="62069"/>
                        <a14:backgroundMark x1="13648" y1="61285" x2="14698" y2="61285"/>
                        <a14:backgroundMark x1="40420" y1="88088" x2="43307" y2="90282"/>
                        <a14:backgroundMark x1="72703" y1="84013" x2="70866" y2="86991"/>
                        <a14:backgroundMark x1="70604" y1="84013" x2="66929" y2="89342"/>
                        <a14:backgroundMark x1="66929" y1="89342" x2="66667" y2="89498"/>
                        <a14:backgroundMark x1="64304" y1="89185" x2="64304" y2="89185"/>
                        <a14:backgroundMark x1="43570" y1="23041" x2="43307" y2="19906"/>
                        <a14:backgroundMark x1="44619" y1="21473" x2="45144" y2="22414"/>
                        <a14:backgroundMark x1="44882" y1="22414" x2="45669" y2="22884"/>
                        <a14:backgroundMark x1="45407" y1="22414" x2="46194" y2="22727"/>
                        <a14:backgroundMark x1="46457" y1="23041" x2="45932" y2="21787"/>
                        <a14:backgroundMark x1="49869" y1="82759" x2="47507" y2="82602"/>
                        <a14:backgroundMark x1="47244" y1="82288" x2="39108" y2="78056"/>
                        <a14:backgroundMark x1="44094" y1="80721" x2="50656" y2="83072"/>
                        <a14:backgroundMark x1="45932" y1="85580" x2="45669" y2="86364"/>
                        <a14:backgroundMark x1="22835" y1="75392" x2="27559" y2="76646"/>
                        <a14:backgroundMark x1="51706" y1="81348" x2="47244" y2="81348"/>
                        <a14:backgroundMark x1="43570" y1="80251" x2="43307" y2="79781"/>
                        <a14:backgroundMark x1="43307" y1="79467" x2="44094" y2="80094"/>
                        <a14:backgroundMark x1="50656" y1="81975" x2="52493" y2="82132"/>
                        <a14:backgroundMark x1="52231" y1="82759" x2="52493" y2="829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2960" y="255470"/>
            <a:ext cx="3999040" cy="6702340"/>
          </a:xfrm>
          <a:prstGeom prst="rect">
            <a:avLst/>
          </a:prstGeom>
        </p:spPr>
      </p:pic>
      <p:pic>
        <p:nvPicPr>
          <p:cNvPr id="14" name="Imagen 13" descr="Logotipo&#10;&#10;Descripción generada automáticamente">
            <a:extLst>
              <a:ext uri="{FF2B5EF4-FFF2-40B4-BE49-F238E27FC236}">
                <a16:creationId xmlns:a16="http://schemas.microsoft.com/office/drawing/2014/main" id="{F99EF901-0653-734F-485C-4732D54FD0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808" y="2123244"/>
            <a:ext cx="1372485" cy="1372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n 14" descr="Logotipo, Icono&#10;&#10;Descripción generada automáticamente">
            <a:extLst>
              <a:ext uri="{FF2B5EF4-FFF2-40B4-BE49-F238E27FC236}">
                <a16:creationId xmlns:a16="http://schemas.microsoft.com/office/drawing/2014/main" id="{5707BC6B-B0B8-CC47-88BB-8A1D1FC144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012" y="2112933"/>
            <a:ext cx="1489067" cy="1390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1964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42FAFD62-AA02-46E5-8EA2-3082ADCAD8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02465" y="1235412"/>
            <a:ext cx="8869309" cy="159420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spcBef>
                <a:spcPts val="1000"/>
              </a:spcBef>
              <a:buFont typeface="Arial" panose="020B0604020202020204" pitchFamily="34" charset="0"/>
            </a:pPr>
            <a:r>
              <a:rPr lang="es-MX" altLang="es-EC" sz="4800" b="1" cap="all" spc="-60" dirty="0">
                <a:solidFill>
                  <a:srgbClr val="C00000"/>
                </a:solidFill>
                <a:latin typeface="+mn-lt"/>
              </a:rPr>
              <a:t>Curso básico de investigación de incendios - CBI 2022</a:t>
            </a:r>
            <a:endParaRPr lang="es-EC" altLang="es-EC" sz="4800" cap="all" spc="-6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8" name="Picture 2" descr="La imagen puede contener: una o varias personas, personas de pie, árbol y exterior">
            <a:extLst>
              <a:ext uri="{FF2B5EF4-FFF2-40B4-BE49-F238E27FC236}">
                <a16:creationId xmlns:a16="http://schemas.microsoft.com/office/drawing/2014/main" id="{BFF3943A-2A32-4EA4-B9A2-B823770D98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38" l="0" r="100000">
                        <a14:foregroundMark x1="27273" y1="86462" x2="32000" y2="86615"/>
                        <a14:foregroundMark x1="57455" y1="86000" x2="57455" y2="97077"/>
                        <a14:foregroundMark x1="57455" y1="97077" x2="62182" y2="86769"/>
                        <a14:foregroundMark x1="21091" y1="95692" x2="31636" y2="99385"/>
                        <a14:foregroundMark x1="68000" y1="99538" x2="68000" y2="99538"/>
                        <a14:foregroundMark x1="76364" y1="23077" x2="87273" y2="33077"/>
                        <a14:foregroundMark x1="88051" y1="32609" x2="80364" y2="25538"/>
                        <a14:backgroundMark x1="97091" y1="5231" x2="99636" y2="6769"/>
                        <a14:backgroundMark x1="97091" y1="5231" x2="75273" y2="308"/>
                        <a14:backgroundMark x1="71273" y1="0" x2="74909" y2="154"/>
                        <a14:backgroundMark x1="36000" y1="0" x2="23636" y2="1692"/>
                        <a14:backgroundMark x1="23636" y1="1846" x2="4727" y2="20000"/>
                        <a14:backgroundMark x1="88364" y1="14769" x2="95273" y2="28615"/>
                        <a14:backgroundMark x1="95273" y1="28615" x2="99636" y2="32000"/>
                        <a14:backgroundMark x1="78909" y1="48000" x2="80364" y2="49231"/>
                        <a14:backgroundMark x1="11273" y1="10154" x2="25818" y2="19077"/>
                        <a14:backgroundMark x1="77818" y1="9077" x2="66545" y2="17846"/>
                        <a14:backgroundMark x1="65091" y1="17385" x2="63636" y2="18154"/>
                        <a14:backgroundMark x1="25091" y1="38154" x2="25091" y2="38154"/>
                        <a14:backgroundMark x1="76000" y1="38769" x2="76000" y2="38769"/>
                        <a14:backgroundMark x1="47636" y1="73846" x2="47636" y2="73846"/>
                        <a14:backgroundMark x1="4000" y1="31385" x2="5091" y2="38154"/>
                        <a14:backgroundMark x1="86545" y1="9385" x2="52364" y2="1846"/>
                        <a14:backgroundMark x1="52364" y1="1846" x2="46909" y2="1231"/>
                        <a14:backgroundMark x1="9455" y1="27231" x2="7273" y2="31077"/>
                        <a14:backgroundMark x1="4364" y1="23846" x2="4727" y2="31538"/>
                        <a14:backgroundMark x1="14909" y1="18308" x2="4727" y2="34923"/>
                        <a14:backgroundMark x1="28000" y1="9538" x2="25818" y2="16615"/>
                        <a14:backgroundMark x1="94253" y1="31715" x2="98851" y2="402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977776"/>
            <a:ext cx="2487787" cy="588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6BDA760-AFBB-3A26-8EC1-729A5571257C}"/>
              </a:ext>
            </a:extLst>
          </p:cNvPr>
          <p:cNvPicPr/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77010" y="3580708"/>
            <a:ext cx="3320220" cy="2299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23779206"/>
      </p:ext>
    </p:extLst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4FE0FF33-3148-4E2D-94E4-D560C8C71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5411" y="778209"/>
            <a:ext cx="6324220" cy="5301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0281200-2A3F-6B6F-6620-13555BAF476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35907" y="2586995"/>
            <a:ext cx="2490682" cy="1684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36746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0281200-2A3F-6B6F-6620-13555BAF476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50658" y="1942363"/>
            <a:ext cx="2490682" cy="1684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47507B42-C059-C338-B73E-438578613F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4478" y="4048232"/>
            <a:ext cx="8869309" cy="82157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spcBef>
                <a:spcPts val="1000"/>
              </a:spcBef>
              <a:buFont typeface="Arial" panose="020B0604020202020204" pitchFamily="34" charset="0"/>
            </a:pPr>
            <a:r>
              <a:rPr lang="es-MX" altLang="es-EC" sz="4800" b="1" spc="-60" dirty="0">
                <a:solidFill>
                  <a:srgbClr val="C00000"/>
                </a:solidFill>
                <a:latin typeface="+mn-lt"/>
              </a:rPr>
              <a:t>www.detlautaro.com</a:t>
            </a:r>
            <a:endParaRPr lang="es-EC" altLang="es-EC" sz="4800" spc="-6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3509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42FAFD62-AA02-46E5-8EA2-3082ADCAD8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0334" y="1410583"/>
            <a:ext cx="10202333" cy="596900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spcBef>
                <a:spcPts val="1000"/>
              </a:spcBef>
              <a:buFont typeface="Arial" panose="020B0604020202020204" pitchFamily="34" charset="0"/>
            </a:pPr>
            <a:r>
              <a:rPr lang="es-MX" altLang="es-EC" sz="3200" b="1" spc="-60" dirty="0">
                <a:solidFill>
                  <a:srgbClr val="C00000"/>
                </a:solidFill>
                <a:latin typeface="+mn-lt"/>
              </a:rPr>
              <a:t>Los objetivos de aprendizaje planteados son los siguientes: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7418A7DA-D3E5-4326-8C12-1E777514EB8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723899" y="2539999"/>
            <a:ext cx="11053234" cy="3242734"/>
          </a:xfrm>
        </p:spPr>
        <p:txBody>
          <a:bodyPr>
            <a:normAutofit fontScale="92500" lnSpcReduction="10000"/>
          </a:bodyPr>
          <a:lstStyle/>
          <a:p>
            <a:pPr lvl="1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s-MX" sz="2100" dirty="0"/>
              <a:t>Entregar un lineamiento sólido de investigación de incendios basado en normativa internacional y actualizado al año 2022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s-MX" sz="2100" dirty="0"/>
              <a:t>Preservar la escena de un incendio para una correcta investigación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s-MX" sz="2100" dirty="0"/>
              <a:t>Comprender de manera general cómo se realiza una investigación científica de incendios y explosiones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s-MX" sz="2100" dirty="0"/>
              <a:t>Comprender la dinámica del fuego y su análisis para la determinación del origen de un incendio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s-MX" sz="2100" dirty="0"/>
              <a:t>Identificar efectos y patrones de fuego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s-MX" sz="2100" dirty="0"/>
              <a:t>Aplicar el método científico a cualquier investigación de incendios o explosiones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s-MX" sz="2100" dirty="0"/>
              <a:t>Confeccionar un informe preliminar de investigación de incendios y explosiones</a:t>
            </a:r>
            <a:endParaRPr lang="es-MX" altLang="es-EC" sz="1200" dirty="0"/>
          </a:p>
        </p:txBody>
      </p:sp>
    </p:spTree>
    <p:extLst>
      <p:ext uri="{BB962C8B-B14F-4D97-AF65-F5344CB8AC3E}">
        <p14:creationId xmlns:p14="http://schemas.microsoft.com/office/powerpoint/2010/main" val="3641220004"/>
      </p:ext>
    </p:extLst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42FAFD62-AA02-46E5-8EA2-3082ADCAD8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600" y="809450"/>
            <a:ext cx="11988799" cy="59690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spcBef>
                <a:spcPts val="1000"/>
              </a:spcBef>
              <a:buFont typeface="Arial" panose="020B0604020202020204" pitchFamily="34" charset="0"/>
            </a:pPr>
            <a:r>
              <a:rPr lang="es-EC" altLang="es-EC" sz="3600" b="1" cap="all" spc="-60" dirty="0">
                <a:solidFill>
                  <a:srgbClr val="C00000"/>
                </a:solidFill>
                <a:latin typeface="+mn-lt"/>
              </a:rPr>
              <a:t>PROGRAMA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60DD84E-B732-6772-CEFB-B5C843401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006" y="1780161"/>
            <a:ext cx="9827986" cy="400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047733"/>
      </p:ext>
    </p:extLst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22806</TotalTime>
  <Words>162</Words>
  <Application>Microsoft Office PowerPoint</Application>
  <PresentationFormat>Panorámica</PresentationFormat>
  <Paragraphs>22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Arial</vt:lpstr>
      <vt:lpstr>Calibri</vt:lpstr>
      <vt:lpstr>Calibri Light</vt:lpstr>
      <vt:lpstr>Kannada MN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Curso básico de investigación de incendios - CBI 2022</vt:lpstr>
      <vt:lpstr>Presentación de PowerPoint</vt:lpstr>
      <vt:lpstr>www.detlautaro.com</vt:lpstr>
      <vt:lpstr>Los objetivos de aprendizaje planteados son los siguientes:</vt:lpstr>
      <vt:lpstr>PROGRAMA</vt:lpstr>
      <vt:lpstr>PROGRAMA 100% GRATUITO</vt:lpstr>
      <vt:lpstr>Bienvenidos…!!!</vt:lpstr>
      <vt:lpstr>Síguenos…!!!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Heriberto Moreira Cornejo</dc:creator>
  <cp:lastModifiedBy>Heriberto Moreira Cornejo</cp:lastModifiedBy>
  <cp:revision>201</cp:revision>
  <dcterms:created xsi:type="dcterms:W3CDTF">2021-01-18T09:02:34Z</dcterms:created>
  <dcterms:modified xsi:type="dcterms:W3CDTF">2022-09-05T03:54:16Z</dcterms:modified>
</cp:coreProperties>
</file>